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9" r:id="rId2"/>
    <p:sldId id="260" r:id="rId3"/>
    <p:sldId id="261" r:id="rId4"/>
    <p:sldId id="262" r:id="rId5"/>
    <p:sldId id="263" r:id="rId6"/>
    <p:sldId id="264" r:id="rId7"/>
    <p:sldId id="265" r:id="rId8"/>
    <p:sldId id="266" r:id="rId9"/>
    <p:sldId id="267" r:id="rId10"/>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938" autoAdjust="0"/>
    <p:restoredTop sz="94660"/>
  </p:normalViewPr>
  <p:slideViewPr>
    <p:cSldViewPr snapToGrid="0">
      <p:cViewPr varScale="1">
        <p:scale>
          <a:sx n="73" d="100"/>
          <a:sy n="73"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2261100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3708496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4041954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1772572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מציין מיקום של תאריך 3"/>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212991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281276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337359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1063878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3146307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107701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מציין מיקום של תאריך 4"/>
          <p:cNvSpPr>
            <a:spLocks noGrp="1"/>
          </p:cNvSpPr>
          <p:nvPr>
            <p:ph type="dt" sz="half" idx="10"/>
          </p:nvPr>
        </p:nvSpPr>
        <p:spPr/>
        <p:txBody>
          <a:bodyPr/>
          <a:lstStyle/>
          <a:p>
            <a:fld id="{5DA49B20-3549-412F-9C37-4C6149EEBEA2}" type="datetimeFigureOut">
              <a:rPr lang="he-IL" smtClean="0"/>
              <a:t>ג'/ניסן/תש"פ</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B8C9825-15C9-4904-AB63-F2D5E7C6D6FD}" type="slidenum">
              <a:rPr lang="he-IL" smtClean="0"/>
              <a:t>‹#›</a:t>
            </a:fld>
            <a:endParaRPr lang="he-IL"/>
          </a:p>
        </p:txBody>
      </p:sp>
    </p:spTree>
    <p:extLst>
      <p:ext uri="{BB962C8B-B14F-4D97-AF65-F5344CB8AC3E}">
        <p14:creationId xmlns:p14="http://schemas.microsoft.com/office/powerpoint/2010/main" val="1371610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5DA49B20-3549-412F-9C37-4C6149EEBEA2}" type="datetimeFigureOut">
              <a:rPr lang="he-IL" smtClean="0"/>
              <a:t>ג'/ניסן/תש"פ</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B8C9825-15C9-4904-AB63-F2D5E7C6D6FD}" type="slidenum">
              <a:rPr lang="he-IL" smtClean="0"/>
              <a:t>‹#›</a:t>
            </a:fld>
            <a:endParaRPr lang="he-IL"/>
          </a:p>
        </p:txBody>
      </p:sp>
    </p:spTree>
    <p:extLst>
      <p:ext uri="{BB962C8B-B14F-4D97-AF65-F5344CB8AC3E}">
        <p14:creationId xmlns:p14="http://schemas.microsoft.com/office/powerpoint/2010/main" val="19716138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	תודה רבה לתלמידי מגמת אלקטרוניקה </a:t>
            </a:r>
            <a:endParaRPr lang="he-IL" dirty="0"/>
          </a:p>
        </p:txBody>
      </p:sp>
      <p:sp>
        <p:nvSpPr>
          <p:cNvPr id="3" name="מציין מיקום תוכן 2"/>
          <p:cNvSpPr>
            <a:spLocks noGrp="1"/>
          </p:cNvSpPr>
          <p:nvPr>
            <p:ph idx="1"/>
          </p:nvPr>
        </p:nvSpPr>
        <p:spPr/>
        <p:txBody>
          <a:bodyPr/>
          <a:lstStyle/>
          <a:p>
            <a:endParaRPr lang="he-IL" dirty="0"/>
          </a:p>
        </p:txBody>
      </p:sp>
    </p:spTree>
    <p:extLst>
      <p:ext uri="{BB962C8B-B14F-4D97-AF65-F5344CB8AC3E}">
        <p14:creationId xmlns:p14="http://schemas.microsoft.com/office/powerpoint/2010/main" val="3121053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יובל תלמיד כיתה </a:t>
            </a:r>
            <a:r>
              <a:rPr lang="he-IL" dirty="0" err="1" smtClean="0"/>
              <a:t>יב</a:t>
            </a:r>
            <a:r>
              <a:rPr lang="he-IL" dirty="0" smtClean="0"/>
              <a:t> – לומד להנדסת מחשבים בבר אילן </a:t>
            </a:r>
            <a:endParaRPr lang="he-IL" dirty="0"/>
          </a:p>
        </p:txBody>
      </p:sp>
      <p:sp>
        <p:nvSpPr>
          <p:cNvPr id="3" name="מציין מיקום תוכן 2"/>
          <p:cNvSpPr>
            <a:spLocks noGrp="1"/>
          </p:cNvSpPr>
          <p:nvPr>
            <p:ph idx="1"/>
          </p:nvPr>
        </p:nvSpPr>
        <p:spPr/>
        <p:txBody>
          <a:bodyPr/>
          <a:lstStyle/>
          <a:p>
            <a:r>
              <a:rPr lang="he-IL" dirty="0" smtClean="0"/>
              <a:t>היי אני יובל, לומד בכיתה י"ב לומד במגמת </a:t>
            </a:r>
            <a:r>
              <a:rPr lang="he-IL" dirty="0" err="1" smtClean="0"/>
              <a:t>אלקטרוניקה.רציתי</a:t>
            </a:r>
            <a:r>
              <a:rPr lang="he-IL" dirty="0" smtClean="0"/>
              <a:t> לספר לכם קצת על המגמה המדהימה </a:t>
            </a:r>
            <a:r>
              <a:rPr lang="he-IL" dirty="0" err="1" smtClean="0"/>
              <a:t>הזו.במהלך</a:t>
            </a:r>
            <a:r>
              <a:rPr lang="he-IL" dirty="0" smtClean="0"/>
              <a:t> השיעורים, כבר החל מכיתה י', אנו לומדים על נושאים שלא תתקלו בהם בשום מקום אחר. נושאים מעניינים ומרתקים, וכבר בסוף כיתה י' מתנסים בהכנת ובניית שעון דיגיטלי של ממש! בהמשך בכיתה י"א, תתקלו בנושאים אף יותר מעניינים ויותר חשובים, ובסוף השנה ישנה בחינת בגרות על הנושאים שנלמדו. השיא של המגמה, בכיתה י"ב, מתרכז בהכנת </a:t>
            </a:r>
            <a:r>
              <a:rPr lang="he-IL" dirty="0" err="1" smtClean="0"/>
              <a:t>פרוייקט</a:t>
            </a:r>
            <a:r>
              <a:rPr lang="he-IL" dirty="0" smtClean="0"/>
              <a:t> טכנולוגי חדשני, ששם בקדמתו מתן כלים מתמטיים והנדסיים רבים אשר להם שימוש רב </a:t>
            </a:r>
            <a:r>
              <a:rPr lang="he-IL" dirty="0" err="1" smtClean="0"/>
              <a:t>בהמשך.חוץ</a:t>
            </a:r>
            <a:r>
              <a:rPr lang="he-IL" dirty="0" smtClean="0"/>
              <a:t> מלימודי במגמת האלקטרוניקה אני לומד גם באוניברסיטה שנה שניה לתואר ראשון בהנדסת מחשבים בבר אילן.</a:t>
            </a:r>
            <a:endParaRPr lang="he-IL" dirty="0"/>
          </a:p>
        </p:txBody>
      </p:sp>
    </p:spTree>
    <p:extLst>
      <p:ext uri="{BB962C8B-B14F-4D97-AF65-F5344CB8AC3E}">
        <p14:creationId xmlns:p14="http://schemas.microsoft.com/office/powerpoint/2010/main" val="2900185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יובל תלמיד כיתה </a:t>
            </a:r>
            <a:r>
              <a:rPr lang="he-IL" dirty="0" err="1" smtClean="0"/>
              <a:t>יב</a:t>
            </a:r>
            <a:r>
              <a:rPr lang="he-IL" dirty="0" smtClean="0"/>
              <a:t> – לומד להנדסת מחשבים בבר אילן -המשך</a:t>
            </a:r>
            <a:endParaRPr lang="he-IL" dirty="0"/>
          </a:p>
        </p:txBody>
      </p:sp>
      <p:sp>
        <p:nvSpPr>
          <p:cNvPr id="3" name="מציין מיקום תוכן 2"/>
          <p:cNvSpPr>
            <a:spLocks noGrp="1"/>
          </p:cNvSpPr>
          <p:nvPr>
            <p:ph idx="1"/>
          </p:nvPr>
        </p:nvSpPr>
        <p:spPr/>
        <p:txBody>
          <a:bodyPr>
            <a:normAutofit lnSpcReduction="10000"/>
          </a:bodyPr>
          <a:lstStyle/>
          <a:p>
            <a:r>
              <a:rPr lang="he-IL" dirty="0" smtClean="0"/>
              <a:t>אני יכול להעיד כי הכלים המתמטיים, הידע שרכשתי וצורת החשיבה אשר שמים עליה דגש כה רב במגמה, משתלמת ללא ספק בהמשך לימודי באקדמיה. הנושאים הנלמדים במגמה תואמים בחפיפה מושלמת לחומר הנלמד באוניברסיטה, וצורת הלמידה הינה אקדמית לגמרי וברמה גבוהה ביותר. בזכות המורה המדהים של המגמה, רפי </a:t>
            </a:r>
            <a:r>
              <a:rPr lang="he-IL" dirty="0" err="1" smtClean="0"/>
              <a:t>אמסלם</a:t>
            </a:r>
            <a:r>
              <a:rPr lang="he-IL" dirty="0" smtClean="0"/>
              <a:t>, אשר היה פה בשבילי בכל נושא שהייתי זקוק לו, גם מעבר ללימודים הפרקטיים וגם בשעות לא רגילות במיוחד.. נותן עצות לחיים ומשמש כמורה דרך לכל דבר. אין לי ספק שבלעדיו הייתי נמצא במקום אחר לגמרי בחיים שלי, שכנראה לא יכלול המשך לימודים אקדמיים בגיל צעיר כל כך ורכישת ידע קודם שבאמת ישמש אותי </a:t>
            </a:r>
            <a:r>
              <a:rPr lang="he-IL" dirty="0" err="1" smtClean="0"/>
              <a:t>בהמשך.לסיכום</a:t>
            </a:r>
            <a:r>
              <a:rPr lang="he-IL" dirty="0" smtClean="0"/>
              <a:t>, אין לי ספק שהמגמה המדהימה הזו, ובראשה מורה הדרך הכי טוב שיכלתי למצוא, היא המגמה שאני הכי ממליץ עליה בתיכון. לא לפספס את ההזדמנות!</a:t>
            </a:r>
            <a:endParaRPr lang="he-IL" dirty="0"/>
          </a:p>
        </p:txBody>
      </p:sp>
    </p:spTree>
    <p:extLst>
      <p:ext uri="{BB962C8B-B14F-4D97-AF65-F5344CB8AC3E}">
        <p14:creationId xmlns:p14="http://schemas.microsoft.com/office/powerpoint/2010/main" val="1177621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יובל תלמיד כיתה </a:t>
            </a:r>
            <a:r>
              <a:rPr lang="he-IL" dirty="0" err="1" smtClean="0"/>
              <a:t>יב</a:t>
            </a:r>
            <a:r>
              <a:rPr lang="he-IL" dirty="0" smtClean="0"/>
              <a:t> – לומד להנדסת מחשבים בבר אילן -המשך</a:t>
            </a:r>
            <a:endParaRPr lang="he-IL" dirty="0"/>
          </a:p>
        </p:txBody>
      </p:sp>
      <p:sp>
        <p:nvSpPr>
          <p:cNvPr id="3" name="מציין מיקום תוכן 2"/>
          <p:cNvSpPr>
            <a:spLocks noGrp="1"/>
          </p:cNvSpPr>
          <p:nvPr>
            <p:ph idx="1"/>
          </p:nvPr>
        </p:nvSpPr>
        <p:spPr/>
        <p:txBody>
          <a:bodyPr/>
          <a:lstStyle/>
          <a:p>
            <a:r>
              <a:rPr lang="he-IL" dirty="0" smtClean="0"/>
              <a:t>ורפי אם יש איזשהם תלמידים שרוצים לדבר איתי לגבי לימודי ההמשך באקדמיה ואיך זה משתלב עם המגמה אני אשמח לדבר איתם ואתה מוזמן להביא להם את הטלפון שלי</a:t>
            </a:r>
            <a:endParaRPr lang="he-IL" dirty="0"/>
          </a:p>
        </p:txBody>
      </p:sp>
    </p:spTree>
    <p:extLst>
      <p:ext uri="{BB962C8B-B14F-4D97-AF65-F5344CB8AC3E}">
        <p14:creationId xmlns:p14="http://schemas.microsoft.com/office/powerpoint/2010/main" val="1087562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הדר – כיתה י</a:t>
            </a:r>
            <a:endParaRPr lang="he-IL" dirty="0"/>
          </a:p>
        </p:txBody>
      </p:sp>
      <p:pic>
        <p:nvPicPr>
          <p:cNvPr id="6" name="WhatsApp Video 2020-03-24 at 12.55.1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99025" y="1825625"/>
            <a:ext cx="2393950" cy="4351338"/>
          </a:xfrm>
        </p:spPr>
      </p:pic>
    </p:spTree>
    <p:extLst>
      <p:ext uri="{BB962C8B-B14F-4D97-AF65-F5344CB8AC3E}">
        <p14:creationId xmlns:p14="http://schemas.microsoft.com/office/powerpoint/2010/main" val="4168892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רוני – כיתה יוד </a:t>
            </a:r>
            <a:endParaRPr lang="he-IL" dirty="0"/>
          </a:p>
        </p:txBody>
      </p:sp>
      <p:pic>
        <p:nvPicPr>
          <p:cNvPr id="4" name="WhatsApp Video 2020-03-24 at 12.47.4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64100" y="1825625"/>
            <a:ext cx="2462213" cy="4351338"/>
          </a:xfrm>
        </p:spPr>
      </p:pic>
    </p:spTree>
    <p:extLst>
      <p:ext uri="{BB962C8B-B14F-4D97-AF65-F5344CB8AC3E}">
        <p14:creationId xmlns:p14="http://schemas.microsoft.com/office/powerpoint/2010/main" val="1995619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שקד –כיתה </a:t>
            </a:r>
            <a:r>
              <a:rPr lang="he-IL" dirty="0" err="1" smtClean="0"/>
              <a:t>יב</a:t>
            </a:r>
            <a:r>
              <a:rPr lang="he-IL" dirty="0" smtClean="0"/>
              <a:t> </a:t>
            </a:r>
            <a:endParaRPr lang="he-IL" dirty="0"/>
          </a:p>
        </p:txBody>
      </p:sp>
      <p:sp>
        <p:nvSpPr>
          <p:cNvPr id="3" name="מציין מיקום תוכן 2"/>
          <p:cNvSpPr>
            <a:spLocks noGrp="1"/>
          </p:cNvSpPr>
          <p:nvPr>
            <p:ph idx="1"/>
          </p:nvPr>
        </p:nvSpPr>
        <p:spPr/>
        <p:txBody>
          <a:bodyPr/>
          <a:lstStyle/>
          <a:p>
            <a:r>
              <a:rPr lang="he-IL" dirty="0" smtClean="0"/>
              <a:t>מגמה תרמה לי מאוד במקצועות אחרים והרגשתי שאני פורחת, אני חושבת שמצאתי לי סוג של בית, אני מרגישה שתמיד יש לי לאן להגיע, אני מרגישה במעבדה חופשית ושיש לי את היכולות להראות את היכולות שלי, נחשפתי לחברים חדשים שלא הייתי מכירה אם לא המגמה וזכיתי להכיר מורה לחיים שמראה לנו דרכים חדשות להתמודד עם דברים שבאמת בשום מקום אחר לא הייתי נחשפת. תעשו לעצמכם טובה ותגיעו לאלקטרוניקה, תפתחו לדברים ותלמדו דברים חדשים מבטיחה שלא תתחרטו לרגע] +972 54-452-8894: רפי אם אתה רוצה תוסיף את המספר שלי שיוכלו לשאול אותי שאלות אם הם ירצו 0544528894</a:t>
            </a:r>
            <a:endParaRPr lang="he-IL" dirty="0"/>
          </a:p>
        </p:txBody>
      </p:sp>
    </p:spTree>
    <p:extLst>
      <p:ext uri="{BB962C8B-B14F-4D97-AF65-F5344CB8AC3E}">
        <p14:creationId xmlns:p14="http://schemas.microsoft.com/office/powerpoint/2010/main" val="313016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שחר –תלמיד כיתה יא </a:t>
            </a:r>
            <a:endParaRPr lang="he-IL" dirty="0"/>
          </a:p>
        </p:txBody>
      </p:sp>
      <p:sp>
        <p:nvSpPr>
          <p:cNvPr id="3" name="מציין מיקום תוכן 2"/>
          <p:cNvSpPr>
            <a:spLocks noGrp="1"/>
          </p:cNvSpPr>
          <p:nvPr>
            <p:ph idx="1"/>
          </p:nvPr>
        </p:nvSpPr>
        <p:spPr/>
        <p:txBody>
          <a:bodyPr/>
          <a:lstStyle/>
          <a:p>
            <a:r>
              <a:rPr lang="he-IL" dirty="0" smtClean="0"/>
              <a:t>מגמת אלקטרוניקה היא מגמה כיפית, מגמה שכיף בה לבוא לשיעורים וללמוד. כל התלמידים לומדים ונהנים. למגמה יש שילוב מנצח, שילוב בין למידה ורצינות לבין כיף והנאה. השילוב הזה נותן מוטיבציה ללמוד, והוא גם מגבש בין כל התלמידים </a:t>
            </a:r>
            <a:r>
              <a:rPr lang="he-IL" dirty="0" err="1" smtClean="0"/>
              <a:t>והמורה.רפי</a:t>
            </a:r>
            <a:r>
              <a:rPr lang="he-IL" dirty="0" smtClean="0"/>
              <a:t> הוא מורה מצוין, נחמד, משקיען שנותן את מיטבו בשביל ללמד את החומר הנדרש וגם להעשיר אותנו. החומר הלימודי הוא מרתק. הוא מועבר בצורה ברורה ומעניינת. אני מאוד שמח שבחרתי במגמת אלקטרוניקה, ואני ממליץ להירשם למגמה. במגמת אלקטרוניקה הכרתי ילדים חדשים והתחברתי איתם. מגמת אלקטרוניקה היא כמו משפחה שנייה בשבילי.</a:t>
            </a:r>
            <a:endParaRPr lang="he-IL" dirty="0"/>
          </a:p>
        </p:txBody>
      </p:sp>
    </p:spTree>
    <p:extLst>
      <p:ext uri="{BB962C8B-B14F-4D97-AF65-F5344CB8AC3E}">
        <p14:creationId xmlns:p14="http://schemas.microsoft.com/office/powerpoint/2010/main" val="360580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ליה – כיתה יא </a:t>
            </a:r>
            <a:endParaRPr lang="he-IL" dirty="0"/>
          </a:p>
        </p:txBody>
      </p:sp>
      <p:pic>
        <p:nvPicPr>
          <p:cNvPr id="4" name="ליה">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864100" y="1825625"/>
            <a:ext cx="2462213" cy="4351338"/>
          </a:xfrm>
        </p:spPr>
      </p:pic>
    </p:spTree>
    <p:extLst>
      <p:ext uri="{BB962C8B-B14F-4D97-AF65-F5344CB8AC3E}">
        <p14:creationId xmlns:p14="http://schemas.microsoft.com/office/powerpoint/2010/main" val="38586545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TotalTime>
  <Words>543</Words>
  <Application>Microsoft Office PowerPoint</Application>
  <PresentationFormat>מסך רחב</PresentationFormat>
  <Paragraphs>14</Paragraphs>
  <Slides>9</Slides>
  <Notes>0</Notes>
  <HiddenSlides>0</HiddenSlides>
  <MMClips>3</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9</vt:i4>
      </vt:variant>
    </vt:vector>
  </HeadingPairs>
  <TitlesOfParts>
    <vt:vector size="14" baseType="lpstr">
      <vt:lpstr>Arial</vt:lpstr>
      <vt:lpstr>Calibri</vt:lpstr>
      <vt:lpstr>Calibri Light</vt:lpstr>
      <vt:lpstr>Times New Roman</vt:lpstr>
      <vt:lpstr>ערכת נושא Office</vt:lpstr>
      <vt:lpstr> תודה רבה לתלמידי מגמת אלקטרוניקה </vt:lpstr>
      <vt:lpstr>יובל תלמיד כיתה יב – לומד להנדסת מחשבים בבר אילן </vt:lpstr>
      <vt:lpstr>יובל תלמיד כיתה יב – לומד להנדסת מחשבים בבר אילן -המשך</vt:lpstr>
      <vt:lpstr>יובל תלמיד כיתה יב – לומד להנדסת מחשבים בבר אילן -המשך</vt:lpstr>
      <vt:lpstr>הדר – כיתה י</vt:lpstr>
      <vt:lpstr>רוני – כיתה יוד </vt:lpstr>
      <vt:lpstr>שקד –כיתה יב </vt:lpstr>
      <vt:lpstr>שחר –תלמיד כיתה יא </vt:lpstr>
      <vt:lpstr>ליה – כיתה יא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ammsalem rafi</dc:creator>
  <cp:lastModifiedBy>ammsalem rafi</cp:lastModifiedBy>
  <cp:revision>6</cp:revision>
  <dcterms:created xsi:type="dcterms:W3CDTF">2020-03-28T18:16:25Z</dcterms:created>
  <dcterms:modified xsi:type="dcterms:W3CDTF">2020-03-29T10:00:38Z</dcterms:modified>
</cp:coreProperties>
</file>